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</p:sldMasterIdLst>
  <p:sldIdLst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97"/>
  </p:normalViewPr>
  <p:slideViewPr>
    <p:cSldViewPr snapToGrid="0">
      <p:cViewPr varScale="1">
        <p:scale>
          <a:sx n="114" d="100"/>
          <a:sy n="114" d="100"/>
        </p:scale>
        <p:origin x="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37E13F-15D6-BC86-C283-580D074928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50419" y="2717993"/>
            <a:ext cx="6274420" cy="711007"/>
          </a:xfrm>
          <a:prstGeom prst="rect">
            <a:avLst/>
          </a:prstGeom>
        </p:spPr>
        <p:txBody>
          <a:bodyPr anchor="b"/>
          <a:lstStyle>
            <a:lvl1pPr algn="ctr">
              <a:defRPr sz="3600">
                <a:latin typeface="+mn-lt"/>
              </a:defRPr>
            </a:lvl1pPr>
          </a:lstStyle>
          <a:p>
            <a:r>
              <a:rPr lang="es-ES" dirty="0"/>
              <a:t>Título de la presentación</a:t>
            </a:r>
            <a:endParaRPr lang="es-ES_tradn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366E9A7-3767-CA4B-0E19-028AE4C520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50418" y="3906122"/>
            <a:ext cx="6274420" cy="81384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Nombre del presentador</a:t>
            </a:r>
          </a:p>
          <a:p>
            <a:r>
              <a:rPr lang="es-ES" dirty="0"/>
              <a:t>Filiación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9013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A7BF79-8FD8-ACF3-5355-F9357E1F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2C86A7-9980-9AB6-79B2-A4FEB61E9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182908-5586-312E-CCA8-A171BD12B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AB17-9135-D144-9245-D6AE7328EA06}" type="datetimeFigureOut">
              <a:rPr lang="es-ES_tradnl" smtClean="0"/>
              <a:t>10/3/23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23BB32-3694-13C7-6C26-247532C07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0BF48F-CACE-44A5-1595-C181B350F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058F-4176-F74E-A3C8-4FE9FAB2EA8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42839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23DFE2AC-6E1A-9F63-4792-FBDA6AEA63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26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BA9B4DB-71DB-0DA7-DB24-05879FC6C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C5127D2-1588-3D0C-9A08-710855668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C177BB-FD94-33C4-FC2D-0DB9E55C32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8AB17-9135-D144-9245-D6AE7328EA06}" type="datetimeFigureOut">
              <a:rPr lang="es-ES_tradnl" smtClean="0"/>
              <a:t>10/3/23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6EE560-BDB6-4D5F-F486-6A2DC6280A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D5B3E0-A31B-91D9-B491-010109C33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058F-4176-F74E-A3C8-4FE9FAB2EA80}" type="slidenum">
              <a:rPr lang="es-ES_tradnl" smtClean="0"/>
              <a:t>‹Nº›</a:t>
            </a:fld>
            <a:endParaRPr lang="es-ES_tradnl"/>
          </a:p>
        </p:txBody>
      </p:sp>
      <p:pic>
        <p:nvPicPr>
          <p:cNvPr id="8" name="Imagen 7" descr="Aplicación&#10;&#10;Descripción generada automáticamente con confianza baja">
            <a:extLst>
              <a:ext uri="{FF2B5EF4-FFF2-40B4-BE49-F238E27FC236}">
                <a16:creationId xmlns:a16="http://schemas.microsoft.com/office/drawing/2014/main" id="{4EA26FA9-F40B-F30A-BC0D-D410966D545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52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1F7178-82CF-BE05-8EBD-C921349FB2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A53574-E17B-2228-5471-2A7A853B56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19854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D127B2-E682-776E-1B7C-31115190C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142" y="2049992"/>
            <a:ext cx="10515600" cy="29917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2000" b="1" dirty="0"/>
              <a:t>Declaración de conflicto de intereses: </a:t>
            </a:r>
          </a:p>
          <a:p>
            <a:pPr marL="0" indent="0">
              <a:buNone/>
            </a:pPr>
            <a:endParaRPr lang="es-ES_tradnl" sz="2000" dirty="0"/>
          </a:p>
          <a:p>
            <a:pPr marL="0" indent="0">
              <a:buNone/>
            </a:pPr>
            <a:endParaRPr lang="es-ES_tradnl" sz="2000" dirty="0"/>
          </a:p>
          <a:p>
            <a:pPr marL="0" indent="0">
              <a:buNone/>
            </a:pPr>
            <a:endParaRPr lang="es-ES_tradnl" sz="2000" dirty="0"/>
          </a:p>
          <a:p>
            <a:pPr marL="0" indent="0">
              <a:buNone/>
            </a:pPr>
            <a:endParaRPr lang="es-ES_tradnl" sz="2000" dirty="0"/>
          </a:p>
          <a:p>
            <a:pPr marL="0" indent="0">
              <a:buNone/>
            </a:pPr>
            <a:endParaRPr lang="es-ES_tradnl" sz="2000" dirty="0"/>
          </a:p>
        </p:txBody>
      </p:sp>
    </p:spTree>
    <p:extLst>
      <p:ext uri="{BB962C8B-B14F-4D97-AF65-F5344CB8AC3E}">
        <p14:creationId xmlns:p14="http://schemas.microsoft.com/office/powerpoint/2010/main" val="1970250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B202A4-1F69-52D5-CA11-E7C3B4BBD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985F17-6836-B4DA-EEB7-45F47DF34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76452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3622D7-A523-2AE7-73B5-F74AAAB67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DB749D-7346-9D96-C075-979796883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79426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</Words>
  <Application>Microsoft Macintosh PowerPoint</Application>
  <PresentationFormat>Panorámica</PresentationFormat>
  <Paragraphs>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Carolina Martinez Ciarpaglini</dc:creator>
  <cp:lastModifiedBy>Maria Carolina Martinez Ciarpaglini</cp:lastModifiedBy>
  <cp:revision>3</cp:revision>
  <dcterms:created xsi:type="dcterms:W3CDTF">2023-03-10T20:01:33Z</dcterms:created>
  <dcterms:modified xsi:type="dcterms:W3CDTF">2023-03-10T20:32:37Z</dcterms:modified>
</cp:coreProperties>
</file>